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2" r:id="rId3"/>
    <p:sldId id="286" r:id="rId4"/>
    <p:sldId id="287" r:id="rId5"/>
    <p:sldId id="279" r:id="rId6"/>
    <p:sldId id="282" r:id="rId7"/>
    <p:sldId id="283" r:id="rId8"/>
    <p:sldId id="280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1"/>
    <a:srgbClr val="1F4E79"/>
    <a:srgbClr val="7030A0"/>
    <a:srgbClr val="FFFF00"/>
    <a:srgbClr val="A4D76B"/>
    <a:srgbClr val="376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57139-555F-4D46-8021-0F97A32A608C}" v="17" dt="2024-05-11T15:05:10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30" y="72"/>
      </p:cViewPr>
      <p:guideLst/>
    </p:cSldViewPr>
  </p:slideViewPr>
  <p:outlineViewPr>
    <p:cViewPr>
      <p:scale>
        <a:sx n="33" d="100"/>
        <a:sy n="33" d="100"/>
      </p:scale>
      <p:origin x="0" y="-840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Wilson" userId="6bae315b220e8d82" providerId="LiveId" clId="{85F57139-555F-4D46-8021-0F97A32A608C}"/>
    <pc:docChg chg="custSel addSld delSld modSld sldOrd">
      <pc:chgData name="Helen Wilson" userId="6bae315b220e8d82" providerId="LiveId" clId="{85F57139-555F-4D46-8021-0F97A32A608C}" dt="2024-05-11T15:08:01.984" v="1138" actId="5793"/>
      <pc:docMkLst>
        <pc:docMk/>
      </pc:docMkLst>
      <pc:sldChg chg="addSp delSp modSp del mod">
        <pc:chgData name="Helen Wilson" userId="6bae315b220e8d82" providerId="LiveId" clId="{85F57139-555F-4D46-8021-0F97A32A608C}" dt="2024-05-11T14:14:29.366" v="762" actId="47"/>
        <pc:sldMkLst>
          <pc:docMk/>
          <pc:sldMk cId="634443310" sldId="259"/>
        </pc:sldMkLst>
        <pc:spChg chg="mod">
          <ac:chgData name="Helen Wilson" userId="6bae315b220e8d82" providerId="LiveId" clId="{85F57139-555F-4D46-8021-0F97A32A608C}" dt="2024-05-11T14:11:13.188" v="732" actId="1076"/>
          <ac:spMkLst>
            <pc:docMk/>
            <pc:sldMk cId="634443310" sldId="259"/>
            <ac:spMk id="3" creationId="{AD62C549-0ED5-9604-C3C8-0432002AF475}"/>
          </ac:spMkLst>
        </pc:spChg>
        <pc:spChg chg="add del mod">
          <ac:chgData name="Helen Wilson" userId="6bae315b220e8d82" providerId="LiveId" clId="{85F57139-555F-4D46-8021-0F97A32A608C}" dt="2024-05-11T14:11:05.620" v="730" actId="478"/>
          <ac:spMkLst>
            <pc:docMk/>
            <pc:sldMk cId="634443310" sldId="259"/>
            <ac:spMk id="4" creationId="{9A99DA77-2FD6-D4D0-E246-6E20275267F6}"/>
          </ac:spMkLst>
        </pc:spChg>
        <pc:spChg chg="del mod">
          <ac:chgData name="Helen Wilson" userId="6bae315b220e8d82" providerId="LiveId" clId="{85F57139-555F-4D46-8021-0F97A32A608C}" dt="2024-05-11T13:55:53.983" v="57" actId="478"/>
          <ac:spMkLst>
            <pc:docMk/>
            <pc:sldMk cId="634443310" sldId="259"/>
            <ac:spMk id="12" creationId="{E41FB99B-27EE-DB79-32BD-9C0EAD0E1279}"/>
          </ac:spMkLst>
        </pc:spChg>
      </pc:sldChg>
      <pc:sldChg chg="addSp modSp mod">
        <pc:chgData name="Helen Wilson" userId="6bae315b220e8d82" providerId="LiveId" clId="{85F57139-555F-4D46-8021-0F97A32A608C}" dt="2024-05-11T14:26:49.633" v="950" actId="20577"/>
        <pc:sldMkLst>
          <pc:docMk/>
          <pc:sldMk cId="2200265725" sldId="262"/>
        </pc:sldMkLst>
        <pc:spChg chg="mod">
          <ac:chgData name="Helen Wilson" userId="6bae315b220e8d82" providerId="LiveId" clId="{85F57139-555F-4D46-8021-0F97A32A608C}" dt="2024-05-11T14:26:49.633" v="950" actId="20577"/>
          <ac:spMkLst>
            <pc:docMk/>
            <pc:sldMk cId="2200265725" sldId="262"/>
            <ac:spMk id="2" creationId="{30CDFBB5-039B-107C-CB4D-8097391F0353}"/>
          </ac:spMkLst>
        </pc:spChg>
        <pc:spChg chg="mod">
          <ac:chgData name="Helen Wilson" userId="6bae315b220e8d82" providerId="LiveId" clId="{85F57139-555F-4D46-8021-0F97A32A608C}" dt="2024-05-11T14:17:08.934" v="877" actId="20577"/>
          <ac:spMkLst>
            <pc:docMk/>
            <pc:sldMk cId="2200265725" sldId="262"/>
            <ac:spMk id="3" creationId="{B9D318D4-C001-2CDB-12AA-CFFA00483B17}"/>
          </ac:spMkLst>
        </pc:spChg>
        <pc:picChg chg="add mod">
          <ac:chgData name="Helen Wilson" userId="6bae315b220e8d82" providerId="LiveId" clId="{85F57139-555F-4D46-8021-0F97A32A608C}" dt="2024-05-11T14:14:04.278" v="761" actId="1076"/>
          <ac:picMkLst>
            <pc:docMk/>
            <pc:sldMk cId="2200265725" sldId="262"/>
            <ac:picMk id="4" creationId="{3B777755-912B-2B06-61A7-AB652EE1EAAC}"/>
          </ac:picMkLst>
        </pc:picChg>
        <pc:picChg chg="add mod">
          <ac:chgData name="Helen Wilson" userId="6bae315b220e8d82" providerId="LiveId" clId="{85F57139-555F-4D46-8021-0F97A32A608C}" dt="2024-05-11T14:14:04.278" v="761" actId="1076"/>
          <ac:picMkLst>
            <pc:docMk/>
            <pc:sldMk cId="2200265725" sldId="262"/>
            <ac:picMk id="6" creationId="{94B5ECAC-DE03-1133-2C51-B8BA6F75EE93}"/>
          </ac:picMkLst>
        </pc:picChg>
      </pc:sldChg>
      <pc:sldChg chg="modSp del mod">
        <pc:chgData name="Helen Wilson" userId="6bae315b220e8d82" providerId="LiveId" clId="{85F57139-555F-4D46-8021-0F97A32A608C}" dt="2024-05-11T13:55:12.535" v="8" actId="47"/>
        <pc:sldMkLst>
          <pc:docMk/>
          <pc:sldMk cId="2079743637" sldId="278"/>
        </pc:sldMkLst>
        <pc:spChg chg="mod">
          <ac:chgData name="Helen Wilson" userId="6bae315b220e8d82" providerId="LiveId" clId="{85F57139-555F-4D46-8021-0F97A32A608C}" dt="2024-05-11T13:54:21.762" v="0" actId="20577"/>
          <ac:spMkLst>
            <pc:docMk/>
            <pc:sldMk cId="2079743637" sldId="278"/>
            <ac:spMk id="3" creationId="{AD62C549-0ED5-9604-C3C8-0432002AF475}"/>
          </ac:spMkLst>
        </pc:spChg>
      </pc:sldChg>
      <pc:sldChg chg="modSp mod">
        <pc:chgData name="Helen Wilson" userId="6bae315b220e8d82" providerId="LiveId" clId="{85F57139-555F-4D46-8021-0F97A32A608C}" dt="2024-05-11T14:16:01.006" v="837" actId="404"/>
        <pc:sldMkLst>
          <pc:docMk/>
          <pc:sldMk cId="708692739" sldId="279"/>
        </pc:sldMkLst>
        <pc:spChg chg="mod">
          <ac:chgData name="Helen Wilson" userId="6bae315b220e8d82" providerId="LiveId" clId="{85F57139-555F-4D46-8021-0F97A32A608C}" dt="2024-05-11T14:16:01.006" v="837" actId="404"/>
          <ac:spMkLst>
            <pc:docMk/>
            <pc:sldMk cId="708692739" sldId="279"/>
            <ac:spMk id="3" creationId="{AD62C549-0ED5-9604-C3C8-0432002AF475}"/>
          </ac:spMkLst>
        </pc:spChg>
        <pc:picChg chg="mod">
          <ac:chgData name="Helen Wilson" userId="6bae315b220e8d82" providerId="LiveId" clId="{85F57139-555F-4D46-8021-0F97A32A608C}" dt="2024-05-11T13:56:21.068" v="61" actId="1076"/>
          <ac:picMkLst>
            <pc:docMk/>
            <pc:sldMk cId="708692739" sldId="279"/>
            <ac:picMk id="7" creationId="{89CD46F0-F232-5AED-E5BD-7823F6ABAAE3}"/>
          </ac:picMkLst>
        </pc:picChg>
      </pc:sldChg>
      <pc:sldChg chg="modSp mod">
        <pc:chgData name="Helen Wilson" userId="6bae315b220e8d82" providerId="LiveId" clId="{85F57139-555F-4D46-8021-0F97A32A608C}" dt="2024-05-11T15:08:01.984" v="1138" actId="5793"/>
        <pc:sldMkLst>
          <pc:docMk/>
          <pc:sldMk cId="990951589" sldId="280"/>
        </pc:sldMkLst>
        <pc:spChg chg="mod">
          <ac:chgData name="Helen Wilson" userId="6bae315b220e8d82" providerId="LiveId" clId="{85F57139-555F-4D46-8021-0F97A32A608C}" dt="2024-05-11T15:08:01.984" v="1138" actId="5793"/>
          <ac:spMkLst>
            <pc:docMk/>
            <pc:sldMk cId="990951589" sldId="280"/>
            <ac:spMk id="2" creationId="{15FB1C75-45DC-B441-B5D3-E78F557BB496}"/>
          </ac:spMkLst>
        </pc:spChg>
        <pc:spChg chg="mod">
          <ac:chgData name="Helen Wilson" userId="6bae315b220e8d82" providerId="LiveId" clId="{85F57139-555F-4D46-8021-0F97A32A608C}" dt="2024-05-11T14:48:28.266" v="1004" actId="20577"/>
          <ac:spMkLst>
            <pc:docMk/>
            <pc:sldMk cId="990951589" sldId="280"/>
            <ac:spMk id="3" creationId="{AD62C549-0ED5-9604-C3C8-0432002AF475}"/>
          </ac:spMkLst>
        </pc:spChg>
        <pc:spChg chg="mod">
          <ac:chgData name="Helen Wilson" userId="6bae315b220e8d82" providerId="LiveId" clId="{85F57139-555F-4D46-8021-0F97A32A608C}" dt="2024-05-11T14:48:32.429" v="1005" actId="14100"/>
          <ac:spMkLst>
            <pc:docMk/>
            <pc:sldMk cId="990951589" sldId="280"/>
            <ac:spMk id="8" creationId="{E367F348-11F7-E601-1C80-570285A0BAA3}"/>
          </ac:spMkLst>
        </pc:spChg>
      </pc:sldChg>
      <pc:sldChg chg="del">
        <pc:chgData name="Helen Wilson" userId="6bae315b220e8d82" providerId="LiveId" clId="{85F57139-555F-4D46-8021-0F97A32A608C}" dt="2024-05-11T14:07:48.558" v="678" actId="47"/>
        <pc:sldMkLst>
          <pc:docMk/>
          <pc:sldMk cId="3230736360" sldId="281"/>
        </pc:sldMkLst>
      </pc:sldChg>
      <pc:sldChg chg="modSp mod ord">
        <pc:chgData name="Helen Wilson" userId="6bae315b220e8d82" providerId="LiveId" clId="{85F57139-555F-4D46-8021-0F97A32A608C}" dt="2024-05-11T15:07:28.100" v="1122" actId="20577"/>
        <pc:sldMkLst>
          <pc:docMk/>
          <pc:sldMk cId="906829783" sldId="282"/>
        </pc:sldMkLst>
        <pc:spChg chg="mod">
          <ac:chgData name="Helen Wilson" userId="6bae315b220e8d82" providerId="LiveId" clId="{85F57139-555F-4D46-8021-0F97A32A608C}" dt="2024-05-11T15:07:28.100" v="1122" actId="20577"/>
          <ac:spMkLst>
            <pc:docMk/>
            <pc:sldMk cId="906829783" sldId="282"/>
            <ac:spMk id="2" creationId="{15FB1C75-45DC-B441-B5D3-E78F557BB496}"/>
          </ac:spMkLst>
        </pc:spChg>
      </pc:sldChg>
      <pc:sldChg chg="modSp mod ord">
        <pc:chgData name="Helen Wilson" userId="6bae315b220e8d82" providerId="LiveId" clId="{85F57139-555F-4D46-8021-0F97A32A608C}" dt="2024-05-11T14:09:09.061" v="727" actId="20577"/>
        <pc:sldMkLst>
          <pc:docMk/>
          <pc:sldMk cId="255341084" sldId="283"/>
        </pc:sldMkLst>
        <pc:spChg chg="mod">
          <ac:chgData name="Helen Wilson" userId="6bae315b220e8d82" providerId="LiveId" clId="{85F57139-555F-4D46-8021-0F97A32A608C}" dt="2024-05-11T14:09:09.061" v="727" actId="20577"/>
          <ac:spMkLst>
            <pc:docMk/>
            <pc:sldMk cId="255341084" sldId="283"/>
            <ac:spMk id="2" creationId="{15FB1C75-45DC-B441-B5D3-E78F557BB496}"/>
          </ac:spMkLst>
        </pc:spChg>
        <pc:spChg chg="mod">
          <ac:chgData name="Helen Wilson" userId="6bae315b220e8d82" providerId="LiveId" clId="{85F57139-555F-4D46-8021-0F97A32A608C}" dt="2024-05-11T14:08:29.002" v="707" actId="20577"/>
          <ac:spMkLst>
            <pc:docMk/>
            <pc:sldMk cId="255341084" sldId="283"/>
            <ac:spMk id="3" creationId="{AD62C549-0ED5-9604-C3C8-0432002AF475}"/>
          </ac:spMkLst>
        </pc:spChg>
        <pc:picChg chg="mod">
          <ac:chgData name="Helen Wilson" userId="6bae315b220e8d82" providerId="LiveId" clId="{85F57139-555F-4D46-8021-0F97A32A608C}" dt="2024-05-11T14:08:22.308" v="699" actId="1076"/>
          <ac:picMkLst>
            <pc:docMk/>
            <pc:sldMk cId="255341084" sldId="283"/>
            <ac:picMk id="5" creationId="{6A55BFB2-DBF6-2126-943A-BEB455E751A3}"/>
          </ac:picMkLst>
        </pc:picChg>
      </pc:sldChg>
      <pc:sldChg chg="modSp mod">
        <pc:chgData name="Helen Wilson" userId="6bae315b220e8d82" providerId="LiveId" clId="{85F57139-555F-4D46-8021-0F97A32A608C}" dt="2024-05-11T15:06:03.913" v="1075" actId="20577"/>
        <pc:sldMkLst>
          <pc:docMk/>
          <pc:sldMk cId="4185375160" sldId="284"/>
        </pc:sldMkLst>
        <pc:spChg chg="mod">
          <ac:chgData name="Helen Wilson" userId="6bae315b220e8d82" providerId="LiveId" clId="{85F57139-555F-4D46-8021-0F97A32A608C}" dt="2024-05-11T15:06:03.913" v="1075" actId="20577"/>
          <ac:spMkLst>
            <pc:docMk/>
            <pc:sldMk cId="4185375160" sldId="284"/>
            <ac:spMk id="3" creationId="{AD62C549-0ED5-9604-C3C8-0432002AF475}"/>
          </ac:spMkLst>
        </pc:spChg>
      </pc:sldChg>
      <pc:sldChg chg="del">
        <pc:chgData name="Helen Wilson" userId="6bae315b220e8d82" providerId="LiveId" clId="{85F57139-555F-4D46-8021-0F97A32A608C}" dt="2024-05-11T14:08:49.858" v="708" actId="47"/>
        <pc:sldMkLst>
          <pc:docMk/>
          <pc:sldMk cId="2993373749" sldId="285"/>
        </pc:sldMkLst>
      </pc:sldChg>
      <pc:sldChg chg="addSp delSp modSp add mod">
        <pc:chgData name="Helen Wilson" userId="6bae315b220e8d82" providerId="LiveId" clId="{85F57139-555F-4D46-8021-0F97A32A608C}" dt="2024-05-11T14:27:22.315" v="954" actId="962"/>
        <pc:sldMkLst>
          <pc:docMk/>
          <pc:sldMk cId="191855756" sldId="286"/>
        </pc:sldMkLst>
        <pc:spChg chg="mod">
          <ac:chgData name="Helen Wilson" userId="6bae315b220e8d82" providerId="LiveId" clId="{85F57139-555F-4D46-8021-0F97A32A608C}" dt="2024-05-11T14:19:44.508" v="891" actId="14100"/>
          <ac:spMkLst>
            <pc:docMk/>
            <pc:sldMk cId="191855756" sldId="286"/>
            <ac:spMk id="2" creationId="{15FB1C75-45DC-B441-B5D3-E78F557BB496}"/>
          </ac:spMkLst>
        </pc:spChg>
        <pc:spChg chg="mod">
          <ac:chgData name="Helen Wilson" userId="6bae315b220e8d82" providerId="LiveId" clId="{85F57139-555F-4D46-8021-0F97A32A608C}" dt="2024-05-11T14:19:42.241" v="890" actId="14100"/>
          <ac:spMkLst>
            <pc:docMk/>
            <pc:sldMk cId="191855756" sldId="286"/>
            <ac:spMk id="3" creationId="{AD62C549-0ED5-9604-C3C8-0432002AF475}"/>
          </ac:spMkLst>
        </pc:spChg>
        <pc:spChg chg="del">
          <ac:chgData name="Helen Wilson" userId="6bae315b220e8d82" providerId="LiveId" clId="{85F57139-555F-4D46-8021-0F97A32A608C}" dt="2024-05-11T13:58:53.493" v="135" actId="478"/>
          <ac:spMkLst>
            <pc:docMk/>
            <pc:sldMk cId="191855756" sldId="286"/>
            <ac:spMk id="4" creationId="{9A99DA77-2FD6-D4D0-E246-6E20275267F6}"/>
          </ac:spMkLst>
        </pc:spChg>
        <pc:spChg chg="add mod ord">
          <ac:chgData name="Helen Wilson" userId="6bae315b220e8d82" providerId="LiveId" clId="{85F57139-555F-4D46-8021-0F97A32A608C}" dt="2024-05-11T14:27:07.967" v="951" actId="962"/>
          <ac:spMkLst>
            <pc:docMk/>
            <pc:sldMk cId="191855756" sldId="286"/>
            <ac:spMk id="10" creationId="{F46B8C24-6A19-94D5-1C7A-81AA830843FB}"/>
          </ac:spMkLst>
        </pc:spChg>
        <pc:picChg chg="add mod">
          <ac:chgData name="Helen Wilson" userId="6bae315b220e8d82" providerId="LiveId" clId="{85F57139-555F-4D46-8021-0F97A32A608C}" dt="2024-05-11T14:27:19.685" v="952" actId="962"/>
          <ac:picMkLst>
            <pc:docMk/>
            <pc:sldMk cId="191855756" sldId="286"/>
            <ac:picMk id="5" creationId="{2C4180C0-DA83-382D-BF1A-3A3F95565C05}"/>
          </ac:picMkLst>
        </pc:picChg>
        <pc:picChg chg="del">
          <ac:chgData name="Helen Wilson" userId="6bae315b220e8d82" providerId="LiveId" clId="{85F57139-555F-4D46-8021-0F97A32A608C}" dt="2024-05-11T13:58:54.865" v="137" actId="478"/>
          <ac:picMkLst>
            <pc:docMk/>
            <pc:sldMk cId="191855756" sldId="286"/>
            <ac:picMk id="7" creationId="{705050BA-B2ED-59E7-12E4-AF6DF0BB8E74}"/>
          </ac:picMkLst>
        </pc:picChg>
        <pc:picChg chg="add mod">
          <ac:chgData name="Helen Wilson" userId="6bae315b220e8d82" providerId="LiveId" clId="{85F57139-555F-4D46-8021-0F97A32A608C}" dt="2024-05-11T14:27:20.843" v="953" actId="962"/>
          <ac:picMkLst>
            <pc:docMk/>
            <pc:sldMk cId="191855756" sldId="286"/>
            <ac:picMk id="8" creationId="{91462A4A-20DB-E18E-4CDF-7C165EC76DBA}"/>
          </ac:picMkLst>
        </pc:picChg>
        <pc:picChg chg="add mod">
          <ac:chgData name="Helen Wilson" userId="6bae315b220e8d82" providerId="LiveId" clId="{85F57139-555F-4D46-8021-0F97A32A608C}" dt="2024-05-11T14:27:22.315" v="954" actId="962"/>
          <ac:picMkLst>
            <pc:docMk/>
            <pc:sldMk cId="191855756" sldId="286"/>
            <ac:picMk id="9" creationId="{82455CB0-D094-CF77-17D4-F4DA4BAC08B8}"/>
          </ac:picMkLst>
        </pc:picChg>
        <pc:picChg chg="del">
          <ac:chgData name="Helen Wilson" userId="6bae315b220e8d82" providerId="LiveId" clId="{85F57139-555F-4D46-8021-0F97A32A608C}" dt="2024-05-11T13:58:54.534" v="136" actId="478"/>
          <ac:picMkLst>
            <pc:docMk/>
            <pc:sldMk cId="191855756" sldId="286"/>
            <ac:picMk id="11" creationId="{B7767786-95F6-9171-FEB7-F4736702D95C}"/>
          </ac:picMkLst>
        </pc:picChg>
      </pc:sldChg>
      <pc:sldChg chg="addSp delSp modSp add mod">
        <pc:chgData name="Helen Wilson" userId="6bae315b220e8d82" providerId="LiveId" clId="{85F57139-555F-4D46-8021-0F97A32A608C}" dt="2024-05-11T15:04:59.563" v="1036" actId="20577"/>
        <pc:sldMkLst>
          <pc:docMk/>
          <pc:sldMk cId="373364144" sldId="287"/>
        </pc:sldMkLst>
        <pc:spChg chg="mod">
          <ac:chgData name="Helen Wilson" userId="6bae315b220e8d82" providerId="LiveId" clId="{85F57139-555F-4D46-8021-0F97A32A608C}" dt="2024-05-11T14:03:50.340" v="476" actId="20577"/>
          <ac:spMkLst>
            <pc:docMk/>
            <pc:sldMk cId="373364144" sldId="287"/>
            <ac:spMk id="2" creationId="{15FB1C75-45DC-B441-B5D3-E78F557BB496}"/>
          </ac:spMkLst>
        </pc:spChg>
        <pc:spChg chg="mod">
          <ac:chgData name="Helen Wilson" userId="6bae315b220e8d82" providerId="LiveId" clId="{85F57139-555F-4D46-8021-0F97A32A608C}" dt="2024-05-11T15:04:59.563" v="1036" actId="20577"/>
          <ac:spMkLst>
            <pc:docMk/>
            <pc:sldMk cId="373364144" sldId="287"/>
            <ac:spMk id="3" creationId="{AD62C549-0ED5-9604-C3C8-0432002AF475}"/>
          </ac:spMkLst>
        </pc:spChg>
        <pc:picChg chg="add del mod">
          <ac:chgData name="Helen Wilson" userId="6bae315b220e8d82" providerId="LiveId" clId="{85F57139-555F-4D46-8021-0F97A32A608C}" dt="2024-05-11T14:20:46.610" v="893" actId="478"/>
          <ac:picMkLst>
            <pc:docMk/>
            <pc:sldMk cId="373364144" sldId="287"/>
            <ac:picMk id="4" creationId="{53361BFE-4D74-9D40-8B65-88B8E83923CB}"/>
          </ac:picMkLst>
        </pc:picChg>
        <pc:picChg chg="add mod">
          <ac:chgData name="Helen Wilson" userId="6bae315b220e8d82" providerId="LiveId" clId="{85F57139-555F-4D46-8021-0F97A32A608C}" dt="2024-05-11T14:22:23.806" v="896" actId="1076"/>
          <ac:picMkLst>
            <pc:docMk/>
            <pc:sldMk cId="373364144" sldId="287"/>
            <ac:picMk id="5" creationId="{F3FF3652-1ECD-576A-B72F-8A40F00D4E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5A491-A5A1-45DD-8C1B-BCC1487F1305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07715-75DB-440E-9628-19D4DC8BE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8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12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7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3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5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10805-DFC1-48D3-888C-A14649B69A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7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4484-EBA0-8180-EEAC-D92946F16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C28F9-585E-86C5-6A8A-BF7706583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F568-EAF3-8118-252D-6F06384A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0F85-5A05-6F16-F4D4-B7B85652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5B97-D61C-82DE-A3F8-B9868C35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6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A1D0-5788-BB89-8584-2E5BBA07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AC6E4-03D3-08C4-0071-9EF37F5C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3B4C7-DCD1-C60E-4FCC-410394D9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97C7-5C72-A9E2-40AF-108A9C66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1AB1-D6CE-F716-D468-41D25465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9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D72021-AA5B-AD64-A140-90C405EF9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D101C-CA75-E61C-F0BF-DC9DD6356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DE44-6520-60AE-EC62-6A175A77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744D-A2B4-C3CE-8DD5-E3D0C078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4A49A-DBB4-65E5-A4D2-19A155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0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F2AE-BC74-B6BF-123C-A5D7F258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D8D4-5867-3173-A36D-587BE875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3450-DE9C-1326-5323-DD1A24D0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FE59-CE65-023A-80FB-8482F8CC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28CA1-9EB1-AE1E-16A9-8300DB94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1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0BB1-45CA-504D-FBDA-BFA0E105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7C2D1-7737-2442-D2EE-83809BA5A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21FF-67F8-E38D-B7BD-3D6CC8DD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E6EF6-B541-9666-0B28-FAC44B24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AED70-8466-DC34-6CD1-A5543C54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7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D2936-E651-FF22-54C3-9BE951A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4F50-4556-4CD2-8F2C-704D0BD67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1082F-42AB-BB02-1607-83C997286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ABF21-1AFC-5BCC-CC18-B1E6313D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675E5-CA60-B661-296B-F2B13E55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C712E-6DE4-F9DE-0B73-3B784991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9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4E5E-F725-4837-D46B-162C5125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0F3E3-F624-4A28-2DE3-534326A7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A583C-18F9-EEF9-80F5-75F03CA9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04211-B9FF-35C4-19D0-9B46611B2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B6031-90E8-61F8-AC01-D6AC9DC28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5335B-027F-648C-8837-C618E17D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C3D2DC-863C-262E-DEFA-E42F96B5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1E568-3219-7CC4-C199-13712591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6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6FDA-86F8-8686-5FBB-00052B87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E555C-A969-8201-D585-910315B2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AA937-2E3C-E1CA-6391-38F1D019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EB464-838A-F03E-47B9-B7E2F3C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6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9094B-8718-9E09-5E1F-EB6F0698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1D0EE-59C2-934E-B8B1-70D56926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FA76-F325-474B-D939-9BACAA5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41A2-F849-02CC-CFB4-EBB9BBBB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3099-5DEE-B143-C963-D72974EF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446DA-1248-72C7-08C0-5DE0F27B1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2DA72-F758-7454-D072-27C6CA08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ECBB8-EF82-1963-E88A-E73FE20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8AEFE-03D1-E357-4E54-A9EC0493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0E8D-5361-A2EE-DD14-772AAA5C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05926-F167-492B-106F-1233DE337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687BB-8EFD-F0E9-FE9C-9F7F6BD43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F5102-790B-647C-1FA6-1A132536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9FFD4-7E35-7621-8897-C3D4F04D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A5783-7C2A-928D-8509-94B93AEC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0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077E4-7874-78A2-C867-0DA4991B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72895-BF36-CDA7-059C-9C94A9077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5397-E001-46D8-6D57-DE63B6386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2A52-025E-4FBB-A146-063E1C7D1926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90D11-0BC1-C7BC-6470-39FD1786D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257F-9A69-65B1-5038-8DD4D5027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8D50-B619-49A5-B1A1-3FB096652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2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6bae315b220e8d82/Desktop/GlousStroud/StudentLearning/Student%20session%20SGS/What%20do%20you%20currently%20know%20about%20digital%20accessibility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clusive.microsoft.design/tools-and-activities/Inclusive101Guidebook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.docs.live.net/6bae315b220e8d82/Desktop/GlousStroud/StudentLearning/Student%20session%20SGS/HeadingsAltLinks_POOR.pdf" TargetMode="External"/><Relationship Id="rId3" Type="http://schemas.openxmlformats.org/officeDocument/2006/relationships/hyperlink" Target="https://d.docs.live.net/6bae315b220e8d82/Desktop/GlousStroud/StudentLearning/Student%20session%20SGS/Snacks%20survey%20-%20bad_alt.pdf" TargetMode="External"/><Relationship Id="rId7" Type="http://schemas.openxmlformats.org/officeDocument/2006/relationships/hyperlink" Target="https://d.docs.live.net/6bae315b220e8d82/Desktop/GlousStroud/StudentLearning/Student%20session%20SGS/colour_contras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.docs.live.net/6bae315b220e8d82/Desktop/GlousStroud/StudentLearning/Student%20session%20SGS/Relying%20on%20colour%20alone%20turtles.pdf" TargetMode="External"/><Relationship Id="rId5" Type="http://schemas.openxmlformats.org/officeDocument/2006/relationships/hyperlink" Target="https://d.docs.live.net/6bae315b220e8d82/Desktop/GlousStroud/StudentLearning/Student%20session%20SGS/Snacks%20survey_colouralone.pdf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d.docs.live.net/6bae315b220e8d82/Desktop/GlousStroud/StudentLearning/Student%20session%20SGS/Snacks%20survey%20good.pdf" TargetMode="External"/><Relationship Id="rId9" Type="http://schemas.openxmlformats.org/officeDocument/2006/relationships/hyperlink" Target="https://d.docs.live.net/6bae315b220e8d82/Desktop/GlousStroud/StudentLearning/Student%20session%20SGS/HeadingsAltLinks_GOOD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9GNyMEJHEU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Wpw1Wd3wQg" TargetMode="External"/><Relationship Id="rId5" Type="http://schemas.openxmlformats.org/officeDocument/2006/relationships/hyperlink" Target="https://support.microsoft.com/en-us/office/video-create-accessible-links-in-word-28305cc8-3be2-417c-a313-dc22082d1ee0" TargetMode="External"/><Relationship Id="rId4" Type="http://schemas.openxmlformats.org/officeDocument/2006/relationships/hyperlink" Target="https://www.youtube.com/watch?v=Fyd78-R6T2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v=Rh7rItjjKWs" TargetMode="External"/><Relationship Id="rId7" Type="http://schemas.openxmlformats.org/officeDocument/2006/relationships/hyperlink" Target="https://d.docs.live.net/6bae315b220e8d82/Desktop/GlousStroud/StudentLearning/Student%20session%20SGS/AltTextMillica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.docs.live.net/6bae315b220e8d82/Desktop/GlousStroud/StudentLearning/Student%20session%20SGS/UniversalDesign_videos.pdf" TargetMode="External"/><Relationship Id="rId5" Type="http://schemas.openxmlformats.org/officeDocument/2006/relationships/hyperlink" Target="https://d.docs.live.net/6bae315b220e8d82/Desktop/GlousStroud/StudentLearning/Student%20session%20SGS/Emojis.pdf" TargetMode="External"/><Relationship Id="rId4" Type="http://schemas.openxmlformats.org/officeDocument/2006/relationships/hyperlink" Target="https://d.docs.live.net/6bae315b220e8d82/Desktop/GlousStroud/StudentLearning/Student%20session%20SGS/Camelcase%20hashtag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toenabl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5C34C1-C938-2D9E-9171-59B788E34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61231"/>
            <a:ext cx="12192000" cy="21692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9DBFE-367E-0FB9-D789-34B936D52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6624"/>
            <a:ext cx="9144000" cy="2169268"/>
          </a:xfrm>
        </p:spPr>
        <p:txBody>
          <a:bodyPr/>
          <a:lstStyle/>
          <a:p>
            <a:r>
              <a:rPr lang="en-GB" b="1" dirty="0"/>
              <a:t>Accessible content creation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9AFA5-1007-E5B6-F02D-52E29CB87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3168" y="3915054"/>
            <a:ext cx="4310089" cy="1759016"/>
          </a:xfrm>
        </p:spPr>
        <p:txBody>
          <a:bodyPr/>
          <a:lstStyle/>
          <a:p>
            <a:br>
              <a:rPr lang="en-GB" b="1" dirty="0"/>
            </a:br>
            <a:endParaRPr lang="en-GB" b="1" dirty="0"/>
          </a:p>
          <a:p>
            <a:r>
              <a:rPr lang="en-GB" sz="1600" dirty="0"/>
              <a:t>Learn to Enable Digital for Everyone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CFE88-CE74-D9A2-1341-1EB8A25D8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086" y="4667941"/>
            <a:ext cx="863773" cy="781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C18FE0-3F00-B831-CE46-9A9CD1F7E13F}"/>
              </a:ext>
            </a:extLst>
          </p:cNvPr>
          <p:cNvSpPr txBox="1"/>
          <p:nvPr/>
        </p:nvSpPr>
        <p:spPr>
          <a:xfrm>
            <a:off x="4203043" y="5053000"/>
            <a:ext cx="3224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www.LearnToEnable.co.uk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DBD218-91F4-2A29-C51B-999F3600C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299278" y="5053000"/>
            <a:ext cx="2904605" cy="0"/>
          </a:xfrm>
          <a:prstGeom prst="line">
            <a:avLst/>
          </a:prstGeom>
          <a:ln w="19050"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00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8172C7-7D61-2EDF-6695-589CD6F3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DFBB5-039B-107C-CB4D-8097391F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213188"/>
          </a:xfrm>
        </p:spPr>
        <p:txBody>
          <a:bodyPr/>
          <a:lstStyle/>
          <a:p>
            <a:r>
              <a:rPr lang="en-GB" b="1" dirty="0"/>
              <a:t>This GAAD session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18D4-C001-2CDB-12AA-CFFA0048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445"/>
            <a:ext cx="6860458" cy="4384880"/>
          </a:xfrm>
        </p:spPr>
        <p:txBody>
          <a:bodyPr>
            <a:normAutofit/>
          </a:bodyPr>
          <a:lstStyle/>
          <a:p>
            <a:r>
              <a:rPr lang="en-GB" dirty="0"/>
              <a:t>What is inclusive digital content and why it is important?</a:t>
            </a:r>
            <a:br>
              <a:rPr lang="en-GB" dirty="0"/>
            </a:br>
            <a:endParaRPr lang="en-GB" dirty="0"/>
          </a:p>
          <a:p>
            <a:r>
              <a:rPr lang="en-GB" dirty="0"/>
              <a:t>An overview of some simple concepts to learn and apply</a:t>
            </a:r>
          </a:p>
        </p:txBody>
      </p:sp>
      <p:pic>
        <p:nvPicPr>
          <p:cNvPr id="4" name="Picture 3" descr="Global Accessibility Awareness Day logo GAAD">
            <a:extLst>
              <a:ext uri="{FF2B5EF4-FFF2-40B4-BE49-F238E27FC236}">
                <a16:creationId xmlns:a16="http://schemas.microsoft.com/office/drawing/2014/main" id="{3B777755-912B-2B06-61A7-AB652EE1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358" y="1658477"/>
            <a:ext cx="3063505" cy="2911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5ECAC-DE03-1133-2C51-B8BA6F75E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872" y="4500706"/>
            <a:ext cx="2577263" cy="7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6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6B8C24-6A19-94D5-1C7A-81AA8308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8594" y="0"/>
            <a:ext cx="390340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100653"/>
            <a:ext cx="11612782" cy="1063894"/>
          </a:xfrm>
        </p:spPr>
        <p:txBody>
          <a:bodyPr>
            <a:normAutofit/>
          </a:bodyPr>
          <a:lstStyle/>
          <a:p>
            <a:r>
              <a:rPr lang="en-GB" b="1" dirty="0"/>
              <a:t>Let’s start with a quick 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506378"/>
            <a:ext cx="8592215" cy="490425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What digital content have you created this week?</a:t>
            </a:r>
            <a:br>
              <a:rPr lang="en-GB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GB" sz="3000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Documents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Presentations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Email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media posts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Video content</a:t>
            </a:r>
          </a:p>
          <a:p>
            <a:pPr>
              <a:lnSpc>
                <a:spcPct val="100000"/>
              </a:lnSpc>
            </a:pP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other?</a:t>
            </a:r>
            <a:br>
              <a:rPr lang="en-G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often do you create it?</a:t>
            </a:r>
            <a:b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content will you create in the workplace?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180C0-DA83-382D-BF1A-3A3F95565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r="8317" b="2"/>
          <a:stretch/>
        </p:blipFill>
        <p:spPr>
          <a:xfrm>
            <a:off x="8541811" y="983225"/>
            <a:ext cx="3483925" cy="1731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62A4A-20DB-E18E-4CDF-7C165EC76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2"/>
          <a:stretch/>
        </p:blipFill>
        <p:spPr>
          <a:xfrm>
            <a:off x="8541811" y="3051254"/>
            <a:ext cx="3483925" cy="1731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55CB0-D094-CF77-17D4-F4DA4BAC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48" b="8550"/>
          <a:stretch/>
        </p:blipFill>
        <p:spPr>
          <a:xfrm>
            <a:off x="8541811" y="5078354"/>
            <a:ext cx="3483925" cy="15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4" y="100653"/>
            <a:ext cx="11405708" cy="1063894"/>
          </a:xfrm>
        </p:spPr>
        <p:txBody>
          <a:bodyPr>
            <a:normAutofit/>
          </a:bodyPr>
          <a:lstStyle/>
          <a:p>
            <a:r>
              <a:rPr lang="en-GB" b="1" dirty="0"/>
              <a:t>What do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947" y="1868129"/>
            <a:ext cx="5816222" cy="417870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What is meant by the term digital accessibility?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Whose responsibility is it to make content inclusive?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difficult is it to make content accessible?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Handout for notes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F3652-1ECD-576A-B72F-8A40F00D4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652" b="-2"/>
          <a:stretch/>
        </p:blipFill>
        <p:spPr>
          <a:xfrm>
            <a:off x="0" y="1195928"/>
            <a:ext cx="5034117" cy="5662072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36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/>
              <a:t>All of us can make a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439426"/>
            <a:ext cx="6660175" cy="50809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All of us can make content accessible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some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very basic principles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 everyone can learn and apply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basics can make a big difference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Solve for one, extend to many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the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Microsoft Inclusive Design Toolkit</a:t>
            </a: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Permanent, temporary and situational</a:t>
            </a:r>
          </a:p>
        </p:txBody>
      </p:sp>
      <p:pic>
        <p:nvPicPr>
          <p:cNvPr id="7" name="Picture 6" descr="Example diagram based on Microsoft Inclusive Design Toolkit showing examples of permanent, temporary, situational and travel disability scenarios.">
            <a:extLst>
              <a:ext uri="{FF2B5EF4-FFF2-40B4-BE49-F238E27FC236}">
                <a16:creationId xmlns:a16="http://schemas.microsoft.com/office/drawing/2014/main" id="{89CD46F0-F232-5AED-E5BD-7823F6ABA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858" y="175524"/>
            <a:ext cx="4317246" cy="65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/>
              <a:t>Examples to discuss…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615440"/>
            <a:ext cx="7339584" cy="50809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Note w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ho is impacted by these barriers?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 text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Alt handout 1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Alt handout 2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use of colour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Colour alone handout 1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Colour alone handout 2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Colour contrast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hlinkClick r:id="rId7"/>
              </a:rPr>
              <a:t>Colour contrast handout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Headings, 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inks and 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lt text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HLA handout 1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HLA handout 2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 of these examples have two handouts to compare</a:t>
            </a:r>
          </a:p>
          <a:p>
            <a:pPr>
              <a:lnSpc>
                <a:spcPct val="100000"/>
              </a:lnSpc>
            </a:pP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4" name="Picture 3" descr="Colour contrast example showing a McDonalds advert for Big Mac and fries but the price of 1.99 is written in bright yellow on a white background making it hard to read.">
            <a:extLst>
              <a:ext uri="{FF2B5EF4-FFF2-40B4-BE49-F238E27FC236}">
                <a16:creationId xmlns:a16="http://schemas.microsoft.com/office/drawing/2014/main" id="{3545A012-4B73-4D24-FD94-AE84866EB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26" y="1619182"/>
            <a:ext cx="3557778" cy="48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/>
              <a:t>Workshop - some tips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639824"/>
            <a:ext cx="9912096" cy="50809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Take part in a mini workshop to make content accessible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The accessibility checker Microsoft Word (YouTube)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Colour contrast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hlinkClick r:id="rId4"/>
              </a:rPr>
              <a:t>Headings (YouTube)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Links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hlinkClick r:id="rId6"/>
              </a:rPr>
              <a:t>Alt text (YouTube)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this workshop you will be given a template document.</a:t>
            </a:r>
          </a:p>
          <a:p>
            <a:pPr>
              <a:lnSpc>
                <a:spcPct val="100000"/>
              </a:lnSpc>
            </a:pP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5" name="Picture 4" descr="The accessibility checker in word showing a green tick with the message no accessibility issues found">
            <a:extLst>
              <a:ext uri="{FF2B5EF4-FFF2-40B4-BE49-F238E27FC236}">
                <a16:creationId xmlns:a16="http://schemas.microsoft.com/office/drawing/2014/main" id="{6A55BFB2-DBF6-2126-943A-BEB455E75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390" y="2261360"/>
            <a:ext cx="2568163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67F348-11F7-E601-1C80-570285A0B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579121"/>
            <a:ext cx="11155680" cy="849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Simple</a:t>
            </a:r>
            <a:r>
              <a:rPr lang="en-GB" b="1" dirty="0"/>
              <a:t> concepts to take away…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676400"/>
            <a:ext cx="7339584" cy="50809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Watch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2-minute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RNIB Social Media Video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Simple social media tips to takeaway: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CamelCase hashtags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Appropriate use of emojis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Captions on videos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Alt text examples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RNIB video how to make your social media content accessible in less than two minutes">
            <a:hlinkClick r:id="rId3"/>
            <a:extLst>
              <a:ext uri="{FF2B5EF4-FFF2-40B4-BE49-F238E27FC236}">
                <a16:creationId xmlns:a16="http://schemas.microsoft.com/office/drawing/2014/main" id="{B091567B-0FB2-5F95-7CB7-4CEC1DFCF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9984" y="1565369"/>
            <a:ext cx="4410640" cy="49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93402-ECB1-DB05-7E0B-852BB75D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13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1C75-45DC-B441-B5D3-E78F557B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00653"/>
            <a:ext cx="11664696" cy="1063894"/>
          </a:xfrm>
        </p:spPr>
        <p:txBody>
          <a:bodyPr>
            <a:normAutofit/>
          </a:bodyPr>
          <a:lstStyle/>
          <a:p>
            <a:r>
              <a:rPr lang="en-GB" b="1" dirty="0"/>
              <a:t>Share what you have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2C549-0ED5-9604-C3C8-0432002A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505712"/>
            <a:ext cx="11545824" cy="50809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Why not post on social media to spread the word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Don’t forget make your social media content accessible: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Keep the message clear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Use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CamelCase Hashtags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Alt text i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 you use images (or images of text)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Limit your emojis and use them at the end of sentences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Videos need captions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information about 12 accessibility principles and more information visit: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www.LearnToEnable.co.uk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#LearnToEnable #GAAD</a:t>
            </a:r>
          </a:p>
          <a:p>
            <a:pPr>
              <a:lnSpc>
                <a:spcPct val="100000"/>
              </a:lnSpc>
            </a:pP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5" name="Picture 4" descr="Global Accessibility Awareness Day logo GAAD">
            <a:extLst>
              <a:ext uri="{FF2B5EF4-FFF2-40B4-BE49-F238E27FC236}">
                <a16:creationId xmlns:a16="http://schemas.microsoft.com/office/drawing/2014/main" id="{A74AF702-8F84-FB4A-2729-5490E6E4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119" y="1335024"/>
            <a:ext cx="3063505" cy="2911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6DF42-C862-E51E-6FE2-E9B1B52DE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633" y="4177253"/>
            <a:ext cx="2577263" cy="7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7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419</Words>
  <Application>Microsoft Office PowerPoint</Application>
  <PresentationFormat>Widescreen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Accessible content creation</vt:lpstr>
      <vt:lpstr>This GAAD session will cover</vt:lpstr>
      <vt:lpstr>Let’s start with a quick question…</vt:lpstr>
      <vt:lpstr>What do you know?</vt:lpstr>
      <vt:lpstr>All of us can make a difference</vt:lpstr>
      <vt:lpstr>Examples to discuss…</vt:lpstr>
      <vt:lpstr>Workshop - some tips to learn</vt:lpstr>
      <vt:lpstr>Simple concepts to take away…</vt:lpstr>
      <vt:lpstr>Share what you have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and alt text</dc:title>
  <dc:creator>Wilson, Helen</dc:creator>
  <cp:lastModifiedBy>Helen Wilson</cp:lastModifiedBy>
  <cp:revision>4</cp:revision>
  <cp:lastPrinted>2024-04-21T15:31:33Z</cp:lastPrinted>
  <dcterms:created xsi:type="dcterms:W3CDTF">2024-03-20T17:17:06Z</dcterms:created>
  <dcterms:modified xsi:type="dcterms:W3CDTF">2024-05-11T15:08:06Z</dcterms:modified>
</cp:coreProperties>
</file>